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65" r:id="rId7"/>
    <p:sldId id="274"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4D846-AC9E-414C-8521-CBDE78EE71E6}" v="255" dt="2021-05-01T17:39:57.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5-01T17:43:59.936" v="3617" actId="1076"/>
      <pc:docMkLst>
        <pc:docMk/>
      </pc:docMkLst>
      <pc:sldChg chg="addSp delSp modSp new mod modMedia setBg addAnim delAnim modAnim">
        <pc:chgData name="Tamjid Ahsan" userId="15c1a18861ae33e8" providerId="LiveId" clId="{0A44D846-AC9E-414C-8521-CBDE78EE71E6}" dt="2021-04-26T15:30:32.717" v="2877" actId="20577"/>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26T15:30:29.347" v="2876" actId="20577"/>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modTransition setBg">
        <pc:chgData name="Tamjid Ahsan" userId="15c1a18861ae33e8" providerId="LiveId" clId="{0A44D846-AC9E-414C-8521-CBDE78EE71E6}" dt="2021-04-26T15:56:47.545" v="3048"/>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Transition modAnim">
        <pc:chgData name="Tamjid Ahsan" userId="15c1a18861ae33e8" providerId="LiveId" clId="{0A44D846-AC9E-414C-8521-CBDE78EE71E6}" dt="2021-05-01T17:41:01.967" v="3575" actId="1076"/>
        <pc:sldMkLst>
          <pc:docMk/>
          <pc:sldMk cId="3266139836" sldId="259"/>
        </pc:sldMkLst>
        <pc:spChg chg="mod">
          <ac:chgData name="Tamjid Ahsan" userId="15c1a18861ae33e8" providerId="LiveId" clId="{0A44D846-AC9E-414C-8521-CBDE78EE71E6}" dt="2021-05-01T17:40:18.159" v="3540" actId="1037"/>
          <ac:spMkLst>
            <pc:docMk/>
            <pc:sldMk cId="3266139836" sldId="259"/>
            <ac:spMk id="2" creationId="{764913A5-D75C-45D8-A10A-7A580B389CAF}"/>
          </ac:spMkLst>
        </pc:spChg>
        <pc:spChg chg="mod">
          <ac:chgData name="Tamjid Ahsan" userId="15c1a18861ae33e8" providerId="LiveId" clId="{0A44D846-AC9E-414C-8521-CBDE78EE71E6}" dt="2021-05-01T17:40:48.391" v="3573" actId="20577"/>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5-01T17:40:02.825" v="3482" actId="1076"/>
          <ac:picMkLst>
            <pc:docMk/>
            <pc:sldMk cId="3266139836" sldId="259"/>
            <ac:picMk id="10" creationId="{9FD9CE06-D5DC-405D-9F04-4F7F0BEA3A0D}"/>
          </ac:picMkLst>
        </pc:picChg>
        <pc:picChg chg="add mod">
          <ac:chgData name="Tamjid Ahsan" userId="15c1a18861ae33e8" providerId="LiveId" clId="{0A44D846-AC9E-414C-8521-CBDE78EE71E6}" dt="2021-05-01T17:39:57.845" v="3481" actId="1076"/>
          <ac:picMkLst>
            <pc:docMk/>
            <pc:sldMk cId="3266139836" sldId="259"/>
            <ac:picMk id="3074" creationId="{66D9B2C8-26FD-4E6D-9489-D5D41C55C87C}"/>
          </ac:picMkLst>
        </pc:picChg>
        <pc:cxnChg chg="add mod">
          <ac:chgData name="Tamjid Ahsan" userId="15c1a18861ae33e8" providerId="LiveId" clId="{0A44D846-AC9E-414C-8521-CBDE78EE71E6}" dt="2021-05-01T17:40:56.181" v="3574" actId="1076"/>
          <ac:cxnSpMkLst>
            <pc:docMk/>
            <pc:sldMk cId="3266139836" sldId="259"/>
            <ac:cxnSpMk id="11" creationId="{A841A1A0-F756-4D03-B626-669EF6CE207A}"/>
          </ac:cxnSpMkLst>
        </pc:cxnChg>
        <pc:cxnChg chg="add mod">
          <ac:chgData name="Tamjid Ahsan" userId="15c1a18861ae33e8" providerId="LiveId" clId="{0A44D846-AC9E-414C-8521-CBDE78EE71E6}" dt="2021-05-01T17:41:01.967" v="3575" actId="1076"/>
          <ac:cxnSpMkLst>
            <pc:docMk/>
            <pc:sldMk cId="3266139836" sldId="259"/>
            <ac:cxnSpMk id="13" creationId="{33EF5B9F-DF13-48FC-AFEB-6BDEE58A16D6}"/>
          </ac:cxnSpMkLst>
        </pc:cxnChg>
        <pc:cxnChg chg="add mod">
          <ac:chgData name="Tamjid Ahsan" userId="15c1a18861ae33e8" providerId="LiveId" clId="{0A44D846-AC9E-414C-8521-CBDE78EE71E6}" dt="2021-05-01T17:40:18.159" v="3540" actId="1037"/>
          <ac:cxnSpMkLst>
            <pc:docMk/>
            <pc:sldMk cId="3266139836" sldId="259"/>
            <ac:cxnSpMk id="14" creationId="{7F32DB79-57CE-4CF7-AEDD-828EE639A677}"/>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modTransition setBg setClrOvrMap">
        <pc:chgData name="Tamjid Ahsan" userId="15c1a18861ae33e8" providerId="LiveId" clId="{0A44D846-AC9E-414C-8521-CBDE78EE71E6}" dt="2021-04-28T19:28:43.410" v="3256" actId="27636"/>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8T19:28:43.410" v="3256" actId="27636"/>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modTransition">
        <pc:chgData name="Tamjid Ahsan" userId="15c1a18861ae33e8" providerId="LiveId" clId="{0A44D846-AC9E-414C-8521-CBDE78EE71E6}" dt="2021-04-28T09:33:26.491" v="3246"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8T09:33:26.491" v="3246"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cxnChg chg="add mod">
          <ac:chgData name="Tamjid Ahsan" userId="15c1a18861ae33e8" providerId="LiveId" clId="{0A44D846-AC9E-414C-8521-CBDE78EE71E6}" dt="2021-04-26T15:46:04.384" v="2982" actId="1076"/>
          <ac:cxnSpMkLst>
            <pc:docMk/>
            <pc:sldMk cId="903592375" sldId="263"/>
            <ac:cxnSpMk id="15" creationId="{BA233771-D367-4641-BFCE-1E9137403F83}"/>
          </ac:cxnSpMkLst>
        </pc:cxnChg>
      </pc:sldChg>
      <pc:sldChg chg="addSp modSp add mod ord modTransition modAnim">
        <pc:chgData name="Tamjid Ahsan" userId="15c1a18861ae33e8" providerId="LiveId" clId="{0A44D846-AC9E-414C-8521-CBDE78EE71E6}" dt="2021-04-27T18:33:07.135" v="3153" actId="14100"/>
        <pc:sldMkLst>
          <pc:docMk/>
          <pc:sldMk cId="1975521703" sldId="264"/>
        </pc:sldMkLst>
        <pc:spChg chg="mod">
          <ac:chgData name="Tamjid Ahsan" userId="15c1a18861ae33e8" providerId="LiveId" clId="{0A44D846-AC9E-414C-8521-CBDE78EE71E6}" dt="2021-04-27T18:33:07.135" v="3153" actId="14100"/>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cxnChg chg="add mod">
          <ac:chgData name="Tamjid Ahsan" userId="15c1a18861ae33e8" providerId="LiveId" clId="{0A44D846-AC9E-414C-8521-CBDE78EE71E6}" dt="2021-04-26T15:46:20.189" v="2985" actId="14100"/>
          <ac:cxnSpMkLst>
            <pc:docMk/>
            <pc:sldMk cId="1975521703" sldId="264"/>
            <ac:cxnSpMk id="15" creationId="{37B6BA2A-B723-4C43-85C0-3BA8C2EC55D8}"/>
          </ac:cxnSpMkLst>
        </pc:cxn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modTransition modAnim">
        <pc:chgData name="Tamjid Ahsan" userId="15c1a18861ae33e8" providerId="LiveId" clId="{0A44D846-AC9E-414C-8521-CBDE78EE71E6}" dt="2021-05-01T17:41:40.444" v="3581" actId="20577"/>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5-01T17:36:43.652" v="3455" actId="1076"/>
          <ac:spMkLst>
            <pc:docMk/>
            <pc:sldMk cId="2155999523" sldId="265"/>
            <ac:spMk id="3" creationId="{3C97CB84-F954-41C9-95A8-20667CC290C5}"/>
          </ac:spMkLst>
        </pc:spChg>
        <pc:spChg chg="add mod">
          <ac:chgData name="Tamjid Ahsan" userId="15c1a18861ae33e8" providerId="LiveId" clId="{0A44D846-AC9E-414C-8521-CBDE78EE71E6}" dt="2021-04-28T09:17:52.916" v="3219" actId="14100"/>
          <ac:spMkLst>
            <pc:docMk/>
            <pc:sldMk cId="2155999523" sldId="265"/>
            <ac:spMk id="4" creationId="{87975AA0-6599-4B96-AE13-F9296A154A9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5-01T17:41:40.444" v="3581"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spChg chg="add del mod">
          <ac:chgData name="Tamjid Ahsan" userId="15c1a18861ae33e8" providerId="LiveId" clId="{0A44D846-AC9E-414C-8521-CBDE78EE71E6}" dt="2021-05-01T17:35:23.513" v="3368" actId="478"/>
          <ac:spMkLst>
            <pc:docMk/>
            <pc:sldMk cId="2155999523" sldId="265"/>
            <ac:spMk id="18" creationId="{A962B98C-C28C-4F2A-9DAA-FC8B19678AFD}"/>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cxnChg chg="add mod">
          <ac:chgData name="Tamjid Ahsan" userId="15c1a18861ae33e8" providerId="LiveId" clId="{0A44D846-AC9E-414C-8521-CBDE78EE71E6}" dt="2021-04-26T15:45:25.313" v="2974" actId="1076"/>
          <ac:cxnSpMkLst>
            <pc:docMk/>
            <pc:sldMk cId="2155999523" sldId="265"/>
            <ac:cxnSpMk id="5" creationId="{B9C84FF5-8E73-4C76-BC75-A425F56A76E6}"/>
          </ac:cxnSpMkLst>
        </pc:cxnChg>
      </pc:sldChg>
      <pc:sldChg chg="addSp delSp modSp add mod ord modTransition">
        <pc:chgData name="Tamjid Ahsan" userId="15c1a18861ae33e8" providerId="LiveId" clId="{0A44D846-AC9E-414C-8521-CBDE78EE71E6}" dt="2021-04-26T15:56:44.437" v="3047"/>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modTransition setBg">
        <pc:chgData name="Tamjid Ahsan" userId="15c1a18861ae33e8" providerId="LiveId" clId="{0A44D846-AC9E-414C-8521-CBDE78EE71E6}" dt="2021-04-26T15:54:52.519" v="3027" actId="20577"/>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6T15:54:52.519" v="3027" actId="20577"/>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modTransition setBg modAnim">
        <pc:chgData name="Tamjid Ahsan" userId="15c1a18861ae33e8" providerId="LiveId" clId="{0A44D846-AC9E-414C-8521-CBDE78EE71E6}" dt="2021-04-28T20:31:08.611" v="3260" actId="27636"/>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8T20:31:08.611" v="3260" actId="27636"/>
          <ac:spMkLst>
            <pc:docMk/>
            <pc:sldMk cId="1747634018" sldId="268"/>
            <ac:spMk id="3" creationId="{C1D3005F-F105-4B80-B2FC-71247602BA51}"/>
          </ac:spMkLst>
        </pc:spChg>
        <pc:spChg chg="add mod">
          <ac:chgData name="Tamjid Ahsan" userId="15c1a18861ae33e8" providerId="LiveId" clId="{0A44D846-AC9E-414C-8521-CBDE78EE71E6}" dt="2021-04-28T09:14:36.673" v="3201" actId="14100"/>
          <ac:spMkLst>
            <pc:docMk/>
            <pc:sldMk cId="1747634018" sldId="268"/>
            <ac:spMk id="4" creationId="{72233B5A-26D2-4E34-A7EA-A5E6BBC079EA}"/>
          </ac:spMkLst>
        </pc:spChg>
        <pc:spChg chg="add del mod">
          <ac:chgData name="Tamjid Ahsan" userId="15c1a18861ae33e8" providerId="LiveId" clId="{0A44D846-AC9E-414C-8521-CBDE78EE71E6}" dt="2021-04-26T15:36:29.263" v="2913" actId="478"/>
          <ac:spMkLst>
            <pc:docMk/>
            <pc:sldMk cId="1747634018" sldId="268"/>
            <ac:spMk id="6" creationId="{13372B70-812F-4E56-81C3-1B20AE7B3C71}"/>
          </ac:spMkLst>
        </pc:spChg>
        <pc:spChg chg="add mod">
          <ac:chgData name="Tamjid Ahsan" userId="15c1a18861ae33e8" providerId="LiveId" clId="{0A44D846-AC9E-414C-8521-CBDE78EE71E6}" dt="2021-04-28T09:14:20.552" v="3199" actId="14100"/>
          <ac:spMkLst>
            <pc:docMk/>
            <pc:sldMk cId="1747634018" sldId="268"/>
            <ac:spMk id="6" creationId="{AB59FB53-9F85-4026-9F51-5057322ECA07}"/>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picChg chg="add mod">
          <ac:chgData name="Tamjid Ahsan" userId="15c1a18861ae33e8" providerId="LiveId" clId="{0A44D846-AC9E-414C-8521-CBDE78EE71E6}" dt="2021-04-26T15:41:19.916" v="2950" actId="1076"/>
          <ac:picMkLst>
            <pc:docMk/>
            <pc:sldMk cId="1747634018" sldId="268"/>
            <ac:picMk id="5" creationId="{7731CD56-A893-430E-A355-2F5DF9BED044}"/>
          </ac:picMkLst>
        </pc:pic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delSp modSp add del mod ord modTransition">
        <pc:chgData name="Tamjid Ahsan" userId="15c1a18861ae33e8" providerId="LiveId" clId="{0A44D846-AC9E-414C-8521-CBDE78EE71E6}" dt="2021-05-01T17:33:35.920" v="3313"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5-01T17:33:35.920" v="3313" actId="20577"/>
          <ac:spMkLst>
            <pc:docMk/>
            <pc:sldMk cId="1198085141" sldId="269"/>
            <ac:spMk id="3" creationId="{C1D3005F-F105-4B80-B2FC-71247602BA51}"/>
          </ac:spMkLst>
        </pc:spChg>
        <pc:spChg chg="add del mod">
          <ac:chgData name="Tamjid Ahsan" userId="15c1a18861ae33e8" providerId="LiveId" clId="{0A44D846-AC9E-414C-8521-CBDE78EE71E6}" dt="2021-04-26T15:43:26.486" v="2956" actId="478"/>
          <ac:spMkLst>
            <pc:docMk/>
            <pc:sldMk cId="1198085141" sldId="269"/>
            <ac:spMk id="6" creationId="{098DBF23-B9D4-4CC5-8317-52D5E541224A}"/>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picChg chg="add del mod">
          <ac:chgData name="Tamjid Ahsan" userId="15c1a18861ae33e8" providerId="LiveId" clId="{0A44D846-AC9E-414C-8521-CBDE78EE71E6}" dt="2021-04-26T15:43:26.486" v="2956" actId="478"/>
          <ac:picMkLst>
            <pc:docMk/>
            <pc:sldMk cId="1198085141" sldId="269"/>
            <ac:picMk id="5" creationId="{F5370EF0-1FF2-4E63-B3E4-31B05BD0777A}"/>
          </ac:picMkLst>
        </pc:pic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modSp">
        <pc:chgData name="Tamjid Ahsan" userId="15c1a18861ae33e8" providerId="LiveId" clId="{0A44D846-AC9E-414C-8521-CBDE78EE71E6}" dt="2021-05-01T17:15:23.029" v="3265"/>
        <pc:sldMkLst>
          <pc:docMk/>
          <pc:sldMk cId="2383918448" sldId="269"/>
        </pc:sldMkLst>
        <pc:spChg chg="add mod">
          <ac:chgData name="Tamjid Ahsan" userId="15c1a18861ae33e8" providerId="LiveId" clId="{0A44D846-AC9E-414C-8521-CBDE78EE71E6}" dt="2021-05-01T17:15:23.029" v="3265"/>
          <ac:spMkLst>
            <pc:docMk/>
            <pc:sldMk cId="2383918448" sldId="269"/>
            <ac:spMk id="5" creationId="{AED5C305-2AB4-40A2-974E-A167873F1A91}"/>
          </ac:spMkLst>
        </pc:spChg>
      </pc:sldChg>
      <pc:sldChg chg="addSp">
        <pc:chgData name="Tamjid Ahsan" userId="15c1a18861ae33e8" providerId="LiveId" clId="{0A44D846-AC9E-414C-8521-CBDE78EE71E6}" dt="2021-05-01T17:15:09.958" v="3263"/>
        <pc:sldMkLst>
          <pc:docMk/>
          <pc:sldMk cId="2928479186" sldId="269"/>
        </pc:sldMkLst>
        <pc:spChg chg="add">
          <ac:chgData name="Tamjid Ahsan" userId="15c1a18861ae33e8" providerId="LiveId" clId="{0A44D846-AC9E-414C-8521-CBDE78EE71E6}" dt="2021-05-01T17:15:09.958" v="3263"/>
          <ac:spMkLst>
            <pc:docMk/>
            <pc:sldMk cId="2928479186" sldId="269"/>
            <ac:spMk id="4" creationId="{052AA836-3F21-483D-9B0D-0F5428CA1AD8}"/>
          </ac:spMkLst>
        </pc:spChg>
      </pc:sldChg>
      <pc:sldChg chg="addSp delSp modSp add mod ord modTransition setClrOvrMap">
        <pc:chgData name="Tamjid Ahsan" userId="15c1a18861ae33e8" providerId="LiveId" clId="{0A44D846-AC9E-414C-8521-CBDE78EE71E6}" dt="2021-04-28T09:23:07.120" v="3226" actId="20577"/>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28T09:23:07.120" v="3226" actId="20577"/>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modTransition delAnim setClrOvrMap">
        <pc:chgData name="Tamjid Ahsan" userId="15c1a18861ae33e8" providerId="LiveId" clId="{0A44D846-AC9E-414C-8521-CBDE78EE71E6}" dt="2021-04-27T18:33:43.416" v="3162" actId="20577"/>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7T18:33:43.416" v="3162" actId="20577"/>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modTransition modAnim">
        <pc:chgData name="Tamjid Ahsan" userId="15c1a18861ae33e8" providerId="LiveId" clId="{0A44D846-AC9E-414C-8521-CBDE78EE71E6}" dt="2021-04-28T09:18:16.989" v="3222"/>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6T15:44:05.479" v="2966" actId="27636"/>
          <ac:spMkLst>
            <pc:docMk/>
            <pc:sldMk cId="1712966116" sldId="274"/>
            <ac:spMk id="9" creationId="{F817B187-2F8B-41E0-9C10-1A6CE58B56E7}"/>
          </ac:spMkLst>
        </pc:spChg>
        <pc:spChg chg="add mod">
          <ac:chgData name="Tamjid Ahsan" userId="15c1a18861ae33e8" providerId="LiveId" clId="{0A44D846-AC9E-414C-8521-CBDE78EE71E6}" dt="2021-04-28T09:18:13.302" v="3221" actId="1076"/>
          <ac:spMkLst>
            <pc:docMk/>
            <pc:sldMk cId="1712966116" sldId="274"/>
            <ac:spMk id="10" creationId="{C67FD98F-626C-429B-8011-3A4F6B082F1D}"/>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cxnChg chg="add mod">
          <ac:chgData name="Tamjid Ahsan" userId="15c1a18861ae33e8" providerId="LiveId" clId="{0A44D846-AC9E-414C-8521-CBDE78EE71E6}" dt="2021-04-26T15:46:41.596" v="2987" actId="14100"/>
          <ac:cxnSpMkLst>
            <pc:docMk/>
            <pc:sldMk cId="1712966116" sldId="274"/>
            <ac:cxnSpMk id="8" creationId="{EB75AEE7-3476-40E1-B363-E6EDE0F3E134}"/>
          </ac:cxnSpMkLst>
        </pc:cxn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modTransition setBg setClrOvrMap">
        <pc:chgData name="Tamjid Ahsan" userId="15c1a18861ae33e8" providerId="LiveId" clId="{0A44D846-AC9E-414C-8521-CBDE78EE71E6}" dt="2021-04-26T15:34:55.654" v="2905"/>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modTransition setBg addAnim modAnim">
        <pc:chgData name="Tamjid Ahsan" userId="15c1a18861ae33e8" providerId="LiveId" clId="{0A44D846-AC9E-414C-8521-CBDE78EE71E6}" dt="2021-04-26T15:49:46.892" v="2998"/>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5-01T17:43:59.936" v="3617" actId="1076"/>
        <pc:sldMkLst>
          <pc:docMk/>
          <pc:sldMk cId="1664989997" sldId="278"/>
        </pc:sldMkLst>
        <pc:spChg chg="mod">
          <ac:chgData name="Tamjid Ahsan" userId="15c1a18861ae33e8" providerId="LiveId" clId="{0A44D846-AC9E-414C-8521-CBDE78EE71E6}" dt="2021-05-01T17:43:46.607" v="3615" actId="107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5-01T17:43:53.452" v="3616" actId="1076"/>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del mod">
          <ac:chgData name="Tamjid Ahsan" userId="15c1a18861ae33e8" providerId="LiveId" clId="{0A44D846-AC9E-414C-8521-CBDE78EE71E6}" dt="2021-05-01T17:43:07.941" v="3585" actId="478"/>
          <ac:picMkLst>
            <pc:docMk/>
            <pc:sldMk cId="1664989997" sldId="278"/>
            <ac:picMk id="4" creationId="{66EB2DDC-23E3-4427-B81A-024FA10275C3}"/>
          </ac:picMkLst>
        </pc:picChg>
        <pc:picChg chg="add mod">
          <ac:chgData name="Tamjid Ahsan" userId="15c1a18861ae33e8" providerId="LiveId" clId="{0A44D846-AC9E-414C-8521-CBDE78EE71E6}" dt="2021-05-01T17:43:20.936" v="3586" actId="1076"/>
          <ac:picMkLst>
            <pc:docMk/>
            <pc:sldMk cId="1664989997" sldId="278"/>
            <ac:picMk id="6" creationId="{901BB9CF-1CC1-4C59-8ADA-A22859CAA4F7}"/>
          </ac:picMkLst>
        </pc:picChg>
        <pc:picChg chg="add del mod ord">
          <ac:chgData name="Tamjid Ahsan" userId="15c1a18861ae33e8" providerId="LiveId" clId="{0A44D846-AC9E-414C-8521-CBDE78EE71E6}" dt="2021-04-22T16:00:38.922" v="2861" actId="478"/>
          <ac:picMkLst>
            <pc:docMk/>
            <pc:sldMk cId="1664989997" sldId="278"/>
            <ac:picMk id="7" creationId="{C539D721-D019-4D78-AE3E-75ED1C091BA6}"/>
          </ac:picMkLst>
        </pc:picChg>
        <pc:picChg chg="add mod">
          <ac:chgData name="Tamjid Ahsan" userId="15c1a18861ae33e8" providerId="LiveId" clId="{0A44D846-AC9E-414C-8521-CBDE78EE71E6}" dt="2021-05-01T17:43:59.936" v="3617" actId="1076"/>
          <ac:picMkLst>
            <pc:docMk/>
            <pc:sldMk cId="1664989997" sldId="278"/>
            <ac:picMk id="11" creationId="{27667193-FBCE-4074-AC67-538CD9ED071B}"/>
          </ac:picMkLst>
        </pc:picChg>
      </pc:sldChg>
      <pc:sldChg chg="add del">
        <pc:chgData name="Tamjid Ahsan" userId="15c1a18861ae33e8" providerId="LiveId" clId="{0A44D846-AC9E-414C-8521-CBDE78EE71E6}" dt="2021-04-26T15:45:52.571" v="2980" actId="22"/>
        <pc:sldMkLst>
          <pc:docMk/>
          <pc:sldMk cId="3266793919" sldId="279"/>
        </pc:sldMkLst>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dirty="0"/>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dirty="0"/>
            <a:t>Which ones you can be less worried about</a:t>
          </a:r>
          <a:endParaRPr lang="en-US" dirty="0"/>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dirty="0"/>
            <a:t>What to expect</a:t>
          </a:r>
          <a:endParaRPr lang="en-US" dirty="0"/>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Which ones you can be less worried about</a:t>
          </a:r>
          <a:endParaRPr lang="en-US" sz="1500" kern="1200" dirty="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What to expect</a:t>
          </a:r>
          <a:endParaRPr lang="en-US" sz="1500" kern="1200" dirty="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5/1/2021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5/1/2021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Logo_of_King_County,_Washington.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dirty="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Apr 28, 2021, 05:00 PM [DST] </a:t>
            </a:r>
          </a:p>
          <a:p>
            <a:pPr algn="l"/>
            <a:r>
              <a:rPr lang="en-US" sz="2000" dirty="0"/>
              <a:t>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par>
                          <p:cTn id="21" fill="hold">
                            <p:stCondLst>
                              <p:cond delay="3180"/>
                            </p:stCondLst>
                            <p:childTnLst>
                              <p:par>
                                <p:cTn id="22" presetID="10" presetClass="entr" presetSubtype="0" fill="hold" grpId="0" nodeType="afterEffect">
                                  <p:stCondLst>
                                    <p:cond delay="0"/>
                                  </p:stCondLst>
                                  <p:iterate>
                                    <p:tmPct val="10000"/>
                                  </p:iterate>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7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248500"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cxnSp>
        <p:nvCxnSpPr>
          <p:cNvPr id="15" name="Straight Connector 14">
            <a:extLst>
              <a:ext uri="{FF2B5EF4-FFF2-40B4-BE49-F238E27FC236}">
                <a16:creationId xmlns:a16="http://schemas.microsoft.com/office/drawing/2014/main" id="{37B6BA2A-B723-4C43-85C0-3BA8C2EC55D8}"/>
              </a:ext>
            </a:extLst>
          </p:cNvPr>
          <p:cNvCxnSpPr>
            <a:cxnSpLocks/>
          </p:cNvCxnSpPr>
          <p:nvPr/>
        </p:nvCxnSpPr>
        <p:spPr>
          <a:xfrm>
            <a:off x="1030526" y="2385102"/>
            <a:ext cx="3216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755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E.g., </a:t>
            </a:r>
            <a:r>
              <a:rPr lang="en-US" sz="1800" dirty="0">
                <a:solidFill>
                  <a:schemeClr val="bg1"/>
                </a:solidFill>
                <a:latin typeface="LMRoman10-Regular-Identity-H"/>
              </a:rPr>
              <a:t>use </a:t>
            </a:r>
            <a:r>
              <a:rPr lang="en-US" sz="1800" b="0" i="0" dirty="0">
                <a:solidFill>
                  <a:schemeClr val="bg1"/>
                </a:solidFill>
                <a:effectLst/>
                <a:latin typeface="LMRoman10-Regular-Identity-H"/>
              </a:rPr>
              <a:t>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by </a:t>
            </a:r>
            <a:r>
              <a:rPr lang="en-US" sz="2000" dirty="0" err="1">
                <a:solidFill>
                  <a:schemeClr val="tx1">
                    <a:alpha val="80000"/>
                  </a:schemeClr>
                </a:solidFill>
              </a:rPr>
              <a:t>zipcode</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a:t>
            </a:r>
            <a:r>
              <a:rPr lang="en-US" sz="2000">
                <a:solidFill>
                  <a:schemeClr val="tx1">
                    <a:alpha val="80000"/>
                  </a:schemeClr>
                </a:solidFill>
              </a:rPr>
              <a:t>some stadium (if any), </a:t>
            </a:r>
            <a:r>
              <a:rPr lang="en-US" sz="2000" dirty="0">
                <a:solidFill>
                  <a:schemeClr val="tx1">
                    <a:alpha val="80000"/>
                  </a:schemeClr>
                </a:solidFill>
              </a:rPr>
              <a:t>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724347" y="3971510"/>
            <a:ext cx="3947420" cy="1777829"/>
          </a:xfrm>
        </p:spPr>
        <p:txBody>
          <a:bodyPr>
            <a:normAutofit/>
          </a:bodyPr>
          <a:lstStyle/>
          <a:p>
            <a:r>
              <a:rPr lang="en-US" sz="4000" dirty="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1135656" y="5132428"/>
            <a:ext cx="6281873" cy="1770300"/>
          </a:xfrm>
        </p:spPr>
        <p:txBody>
          <a:bodyPr anchor="ctr">
            <a:normAutofit/>
          </a:bodyPr>
          <a:lstStyle/>
          <a:p>
            <a:r>
              <a:rPr lang="en-US" sz="1800" dirty="0"/>
              <a:t>R squared is 62%.</a:t>
            </a:r>
          </a:p>
          <a:p>
            <a:r>
              <a:rPr lang="en-US" sz="1800" dirty="0"/>
              <a:t>No p value &gt; 5%</a:t>
            </a:r>
          </a:p>
          <a:p>
            <a:r>
              <a:rPr lang="en-US" sz="1800" dirty="0"/>
              <a:t>Some bias</a:t>
            </a:r>
          </a:p>
          <a:p>
            <a:r>
              <a:rPr lang="en-US" sz="1800" dirty="0"/>
              <a:t>This excludes </a:t>
            </a:r>
            <a:r>
              <a:rPr lang="en-US" sz="1800" dirty="0" err="1"/>
              <a:t>zipcode</a:t>
            </a:r>
            <a:r>
              <a:rPr lang="en-US" sz="1800" dirty="0"/>
              <a:t> betas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3"/>
          <a:stretch>
            <a:fillRect/>
          </a:stretch>
        </p:blipFill>
        <p:spPr>
          <a:xfrm>
            <a:off x="6080748" y="4851967"/>
            <a:ext cx="3991902" cy="1789658"/>
          </a:xfrm>
          <a:prstGeom prst="rect">
            <a:avLst/>
          </a:prstGeom>
        </p:spPr>
      </p:pic>
      <p:pic>
        <p:nvPicPr>
          <p:cNvPr id="6" name="Picture 5">
            <a:extLst>
              <a:ext uri="{FF2B5EF4-FFF2-40B4-BE49-F238E27FC236}">
                <a16:creationId xmlns:a16="http://schemas.microsoft.com/office/drawing/2014/main" id="{901BB9CF-1CC1-4C59-8ADA-A22859CAA4F7}"/>
              </a:ext>
            </a:extLst>
          </p:cNvPr>
          <p:cNvPicPr>
            <a:picLocks noChangeAspect="1"/>
          </p:cNvPicPr>
          <p:nvPr/>
        </p:nvPicPr>
        <p:blipFill>
          <a:blip r:embed="rId4"/>
          <a:stretch>
            <a:fillRect/>
          </a:stretch>
        </p:blipFill>
        <p:spPr>
          <a:xfrm>
            <a:off x="1486326" y="187946"/>
            <a:ext cx="8430802" cy="4115374"/>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69"/>
            <a:ext cx="4702848" cy="4020493"/>
          </a:xfrm>
        </p:spPr>
        <p:txBody>
          <a:bodyPr anchor="ctr">
            <a:normAutofit lnSpcReduction="10000"/>
          </a:bodyPr>
          <a:lstStyle/>
          <a:p>
            <a:r>
              <a:rPr lang="en-US" sz="2000" b="0" i="0" dirty="0">
                <a:effectLst/>
                <a:latin typeface="Arial" panose="020B0604020202020204" pitchFamily="34" charset="0"/>
              </a:rPr>
              <a:t>King County is in the U.S. state of Washington.</a:t>
            </a:r>
          </a:p>
          <a:p>
            <a:endParaRPr lang="en-US" sz="2000" b="0" i="0" dirty="0">
              <a:effectLst/>
              <a:latin typeface="Arial" panose="020B0604020202020204" pitchFamily="34" charset="0"/>
            </a:endParaRP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endParaRPr lang="en-US" sz="2000" b="0" i="0" dirty="0">
              <a:effectLst/>
              <a:latin typeface="Arial" panose="020B0604020202020204" pitchFamily="34" charset="0"/>
            </a:endParaRPr>
          </a:p>
          <a:p>
            <a:r>
              <a:rPr lang="en-US" sz="2000" b="0" i="0" dirty="0">
                <a:effectLst/>
                <a:latin typeface="Arial" panose="020B0604020202020204" pitchFamily="34" charset="0"/>
              </a:rPr>
              <a:t>Home Price*:</a:t>
            </a:r>
          </a:p>
          <a:p>
            <a:pPr lvl="1"/>
            <a:r>
              <a:rPr lang="en-US" sz="1600" b="0" i="0">
                <a:effectLst/>
                <a:latin typeface="Arial" panose="020B0604020202020204" pitchFamily="34" charset="0"/>
              </a:rPr>
              <a:t>$ 431 Median Listing Price/Sq Ft, </a:t>
            </a:r>
          </a:p>
          <a:p>
            <a:pPr lvl="1"/>
            <a:r>
              <a:rPr lang="en-US" sz="1600" b="0" i="0">
                <a:effectLst/>
                <a:latin typeface="Arial" panose="020B0604020202020204" pitchFamily="34" charset="0"/>
              </a:rPr>
              <a:t>$ </a:t>
            </a:r>
            <a:r>
              <a:rPr lang="en-US" sz="1600" b="0" i="0" dirty="0">
                <a:effectLst/>
                <a:latin typeface="Arial" panose="020B0604020202020204" pitchFamily="34" charset="0"/>
              </a:rPr>
              <a:t>700K Median Listing, </a:t>
            </a:r>
          </a:p>
          <a:p>
            <a:pPr lvl="1"/>
            <a:r>
              <a:rPr lang="en-US" sz="1600" b="0" i="0" dirty="0">
                <a:effectLst/>
                <a:latin typeface="Arial" panose="020B0604020202020204" pitchFamily="34" charset="0"/>
              </a:rPr>
              <a:t>$ 766K Median Sold Price,</a:t>
            </a:r>
          </a:p>
          <a:p>
            <a:pPr lvl="1"/>
            <a:endParaRPr lang="en-US" sz="1600" b="0" i="0" dirty="0">
              <a:effectLst/>
              <a:latin typeface="Arial" panose="020B0604020202020204" pitchFamily="34" charset="0"/>
            </a:endParaRPr>
          </a:p>
          <a:p>
            <a:r>
              <a:rPr lang="en-US" sz="2000" dirty="0">
                <a:latin typeface="Arial" panose="020B0604020202020204" pitchFamily="34" charset="0"/>
              </a:rPr>
              <a:t>A</a:t>
            </a:r>
            <a:r>
              <a:rPr lang="en-US" sz="2000" b="0" i="0" dirty="0">
                <a:effectLst/>
                <a:latin typeface="Arial" panose="020B0604020202020204" pitchFamily="34" charset="0"/>
              </a:rPr>
              <a:t>round 6000 house for sale and 2800 for rent.</a:t>
            </a:r>
            <a:endParaRPr lang="en-US" sz="2000" dirty="0"/>
          </a:p>
        </p:txBody>
      </p:sp>
      <p:pic>
        <p:nvPicPr>
          <p:cNvPr id="5" name="Picture 4" descr="Icon&#10;&#10;Description automatically generated">
            <a:extLst>
              <a:ext uri="{FF2B5EF4-FFF2-40B4-BE49-F238E27FC236}">
                <a16:creationId xmlns:a16="http://schemas.microsoft.com/office/drawing/2014/main" id="{7731CD56-A893-430E-A355-2F5DF9BED0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721142" y="723368"/>
            <a:ext cx="790182" cy="559301"/>
          </a:xfrm>
          <a:prstGeom prst="rect">
            <a:avLst/>
          </a:prstGeom>
        </p:spPr>
      </p:pic>
      <p:sp>
        <p:nvSpPr>
          <p:cNvPr id="4" name="TextBox 3">
            <a:extLst>
              <a:ext uri="{FF2B5EF4-FFF2-40B4-BE49-F238E27FC236}">
                <a16:creationId xmlns:a16="http://schemas.microsoft.com/office/drawing/2014/main" id="{72233B5A-26D2-4E34-A7EA-A5E6BBC079EA}"/>
              </a:ext>
            </a:extLst>
          </p:cNvPr>
          <p:cNvSpPr txBox="1"/>
          <p:nvPr/>
        </p:nvSpPr>
        <p:spPr>
          <a:xfrm>
            <a:off x="641775" y="6244496"/>
            <a:ext cx="5134772"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https://www.redfin.com/county/118/WA/King-County/housing-market</a:t>
            </a:r>
          </a:p>
          <a:p>
            <a:pPr marL="171450" indent="-171450">
              <a:buFont typeface="Arial" panose="020B0604020202020204" pitchFamily="34" charset="0"/>
              <a:buChar char="•"/>
            </a:pPr>
            <a:r>
              <a:rPr lang="en-US" sz="1100" dirty="0"/>
              <a:t>https://en.wikipedia.org/wiki/King_County,_Washington</a:t>
            </a:r>
          </a:p>
          <a:p>
            <a:pPr marL="171450" indent="-171450">
              <a:buFont typeface="Arial" panose="020B0604020202020204" pitchFamily="34" charset="0"/>
              <a:buChar char="•"/>
            </a:pPr>
            <a:r>
              <a:rPr lang="en-US" sz="1100" dirty="0"/>
              <a:t>https://www.realtor.com/realestateandhomes-search/King-County_WA/overview</a:t>
            </a:r>
          </a:p>
        </p:txBody>
      </p:sp>
      <p:sp>
        <p:nvSpPr>
          <p:cNvPr id="6" name="TextBox 5">
            <a:extLst>
              <a:ext uri="{FF2B5EF4-FFF2-40B4-BE49-F238E27FC236}">
                <a16:creationId xmlns:a16="http://schemas.microsoft.com/office/drawing/2014/main" id="{AB59FB53-9F85-4026-9F51-5057322ECA07}"/>
              </a:ext>
            </a:extLst>
          </p:cNvPr>
          <p:cNvSpPr txBox="1"/>
          <p:nvPr/>
        </p:nvSpPr>
        <p:spPr>
          <a:xfrm>
            <a:off x="10304245" y="5961136"/>
            <a:ext cx="1207080" cy="415498"/>
          </a:xfrm>
          <a:prstGeom prst="rect">
            <a:avLst/>
          </a:prstGeom>
          <a:noFill/>
        </p:spPr>
        <p:txBody>
          <a:bodyPr wrap="square" rtlCol="0">
            <a:spAutoFit/>
          </a:bodyPr>
          <a:lstStyle/>
          <a:p>
            <a:r>
              <a:rPr lang="en-US" sz="1050" dirty="0"/>
              <a:t>* March 2021 data</a:t>
            </a:r>
          </a:p>
          <a:p>
            <a:endParaRPr lang="en-US" sz="1050" dirty="0"/>
          </a:p>
        </p:txBody>
      </p:sp>
    </p:spTree>
    <p:extLst>
      <p:ext uri="{BB962C8B-B14F-4D97-AF65-F5344CB8AC3E}">
        <p14:creationId xmlns:p14="http://schemas.microsoft.com/office/powerpoint/2010/main" val="174763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559654"/>
          </a:xfrm>
        </p:spPr>
        <p:txBody>
          <a:bodyPr anchor="t">
            <a:normAutofit lnSpcReduction="10000"/>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I shall discuss key factors of a home's price. This factors can be both under their constrain and beyond their control.</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59" y="1648870"/>
            <a:ext cx="5860973" cy="3560260"/>
          </a:xfrm>
        </p:spPr>
        <p:txBody>
          <a:bodyPr anchor="ctr">
            <a:normAutofit/>
          </a:bodyPr>
          <a:lstStyle/>
          <a:p>
            <a:r>
              <a:rPr lang="en-US" sz="2000" b="0" i="0" dirty="0">
                <a:effectLst/>
                <a:latin typeface="Arial" panose="020B0604020202020204" pitchFamily="34" charset="0"/>
              </a:rPr>
              <a:t>Dataset from Flatiron School GitHub repo.</a:t>
            </a:r>
          </a:p>
          <a:p>
            <a:endParaRPr lang="en-US" sz="2000" b="0" i="0" dirty="0">
              <a:effectLst/>
              <a:latin typeface="Arial" panose="020B0604020202020204" pitchFamily="34" charset="0"/>
            </a:endParaRPr>
          </a:p>
          <a:p>
            <a:r>
              <a:rPr lang="en-US" sz="2000" dirty="0">
                <a:latin typeface="Arial" panose="020B0604020202020204" pitchFamily="34" charset="0"/>
              </a:rPr>
              <a:t>After removing outliers sample size was 16980 with 20 initial predictors. Out of those 6 were used for final model.</a:t>
            </a:r>
          </a:p>
          <a:p>
            <a:endParaRPr lang="en-US" sz="2000" b="0" i="0" dirty="0">
              <a:effectLst/>
              <a:latin typeface="Arial" panose="020B0604020202020204" pitchFamily="34" charset="0"/>
            </a:endParaRPr>
          </a:p>
          <a:p>
            <a:r>
              <a:rPr lang="en-US" sz="2000" b="0" i="0" dirty="0">
                <a:effectLst/>
                <a:latin typeface="Arial" panose="020B0604020202020204" pitchFamily="34" charset="0"/>
              </a:rPr>
              <a:t>Using linear regression technique for prediction.</a:t>
            </a:r>
          </a:p>
          <a:p>
            <a:endParaRPr lang="en-US" sz="2000" b="0" i="0" dirty="0">
              <a:effectLst/>
              <a:latin typeface="Arial" panose="020B0604020202020204" pitchFamily="34" charset="0"/>
            </a:endParaRPr>
          </a:p>
          <a:p>
            <a:r>
              <a:rPr lang="en-US" sz="2000" dirty="0">
                <a:latin typeface="Arial" panose="020B0604020202020204" pitchFamily="34" charset="0"/>
              </a:rPr>
              <a:t>Regression model can explain 81% of data.</a:t>
            </a:r>
            <a:endParaRPr lang="en-US" sz="2000" dirty="0"/>
          </a:p>
        </p:txBody>
      </p:sp>
      <p:sp>
        <p:nvSpPr>
          <p:cNvPr id="4" name="Rectangle 1">
            <a:extLst>
              <a:ext uri="{FF2B5EF4-FFF2-40B4-BE49-F238E27FC236}">
                <a16:creationId xmlns:a16="http://schemas.microsoft.com/office/drawing/2014/main" id="{052AA836-3F21-483D-9B0D-0F5428CA1A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D5C305-2AB4-40A2-974E-A167873F1A9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8085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1048465503"/>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35141" y="4472897"/>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923330"/>
          </a:xfrm>
          <a:prstGeom prst="rect">
            <a:avLst/>
          </a:prstGeom>
          <a:noFill/>
        </p:spPr>
        <p:txBody>
          <a:bodyPr wrap="square" rtlCol="0">
            <a:spAutoFit/>
          </a:bodyPr>
          <a:lstStyle/>
          <a:p>
            <a:r>
              <a:rPr lang="en-US" dirty="0"/>
              <a:t>Make sure that your house is at least average condition rating by using better quality material and maintain existing fixtures.</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cxnSp>
        <p:nvCxnSpPr>
          <p:cNvPr id="5" name="Straight Connector 4">
            <a:extLst>
              <a:ext uri="{FF2B5EF4-FFF2-40B4-BE49-F238E27FC236}">
                <a16:creationId xmlns:a16="http://schemas.microsoft.com/office/drawing/2014/main" id="{B9C84FF5-8E73-4C76-BC75-A425F56A76E6}"/>
              </a:ext>
            </a:extLst>
          </p:cNvPr>
          <p:cNvCxnSpPr/>
          <p:nvPr/>
        </p:nvCxnSpPr>
        <p:spPr>
          <a:xfrm>
            <a:off x="1153618" y="1644731"/>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87975AA0-6599-4B96-AE13-F9296A154A95}"/>
              </a:ext>
            </a:extLst>
          </p:cNvPr>
          <p:cNvSpPr txBox="1"/>
          <p:nvPr/>
        </p:nvSpPr>
        <p:spPr>
          <a:xfrm>
            <a:off x="7807569" y="6488351"/>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215599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2338654"/>
          </a:xfrm>
          <a:prstGeom prst="rect">
            <a:avLst/>
          </a:prstGeom>
        </p:spPr>
        <p:txBody>
          <a:bodyPr vert="horz" lIns="91440" tIns="45720" rIns="91440" bIns="45720" rtlCol="0" anchor="t">
            <a:normAutofit fontScale="92500" lnSpcReduction="10000"/>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cxnSp>
        <p:nvCxnSpPr>
          <p:cNvPr id="8" name="Straight Connector 7">
            <a:extLst>
              <a:ext uri="{FF2B5EF4-FFF2-40B4-BE49-F238E27FC236}">
                <a16:creationId xmlns:a16="http://schemas.microsoft.com/office/drawing/2014/main" id="{EB75AEE7-3476-40E1-B363-E6EDE0F3E134}"/>
              </a:ext>
            </a:extLst>
          </p:cNvPr>
          <p:cNvCxnSpPr>
            <a:cxnSpLocks/>
          </p:cNvCxnSpPr>
          <p:nvPr/>
        </p:nvCxnSpPr>
        <p:spPr>
          <a:xfrm>
            <a:off x="6965333" y="2462416"/>
            <a:ext cx="3796452"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67FD98F-626C-429B-8011-3A4F6B082F1D}"/>
              </a:ext>
            </a:extLst>
          </p:cNvPr>
          <p:cNvSpPr txBox="1"/>
          <p:nvPr/>
        </p:nvSpPr>
        <p:spPr>
          <a:xfrm>
            <a:off x="7807569" y="6557434"/>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171296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776332" y="24990"/>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757041" y="1331367"/>
            <a:ext cx="3689440" cy="2087795"/>
          </a:xfrm>
        </p:spPr>
        <p:txBody>
          <a:bodyPr anchor="ctr">
            <a:normAutofit fontScale="92500" lnSpcReduction="10000"/>
          </a:bodyPr>
          <a:lstStyle/>
          <a:p>
            <a:r>
              <a:rPr lang="en-US" sz="2000" dirty="0">
                <a:latin typeface="+mj-lt"/>
              </a:rPr>
              <a:t>Don’t make increasing this a priority if you have 5 or more.</a:t>
            </a:r>
          </a:p>
          <a:p>
            <a:r>
              <a:rPr lang="en-US" sz="2000" dirty="0">
                <a:latin typeface="+mj-lt"/>
              </a:rPr>
              <a:t>It has diminishing return after 5 bedrooms, instead increase living space.</a:t>
            </a:r>
          </a:p>
          <a:p>
            <a:r>
              <a:rPr lang="en-US" sz="2000" dirty="0">
                <a:latin typeface="+mj-lt"/>
              </a:rPr>
              <a:t>Add bedroom if you have less than 5 bedrooms</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91" y="636180"/>
            <a:ext cx="3097252" cy="279250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a:cxnSpLocks/>
          </p:cNvCxnSpPr>
          <p:nvPr/>
        </p:nvCxnSpPr>
        <p:spPr>
          <a:xfrm flipV="1">
            <a:off x="7186521" y="1611095"/>
            <a:ext cx="1104851" cy="939760"/>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870900" y="1769505"/>
            <a:ext cx="832202" cy="605759"/>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F32DB79-57CE-4CF7-AEDD-828EE639A677}"/>
              </a:ext>
            </a:extLst>
          </p:cNvPr>
          <p:cNvCxnSpPr>
            <a:cxnSpLocks/>
          </p:cNvCxnSpPr>
          <p:nvPr/>
        </p:nvCxnSpPr>
        <p:spPr>
          <a:xfrm>
            <a:off x="1883312" y="1064440"/>
            <a:ext cx="3242536"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3074" name="Picture 2">
            <a:extLst>
              <a:ext uri="{FF2B5EF4-FFF2-40B4-BE49-F238E27FC236}">
                <a16:creationId xmlns:a16="http://schemas.microsoft.com/office/drawing/2014/main" id="{66D9B2C8-26FD-4E6D-9489-D5D41C55C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69" y="3589926"/>
            <a:ext cx="9046587" cy="303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3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endParaRPr lang="en-US" sz="2400" dirty="0">
              <a:latin typeface="+mj-lt"/>
            </a:endParaRPr>
          </a:p>
          <a:p>
            <a:r>
              <a:rPr lang="en-US" sz="2400" dirty="0">
                <a:latin typeface="+mj-lt"/>
              </a:rPr>
              <a:t>Make conscious effort to increase the living area </a:t>
            </a:r>
            <a:r>
              <a:rPr lang="en-US" sz="2400">
                <a:latin typeface="+mj-lt"/>
              </a:rPr>
              <a:t>by merging </a:t>
            </a:r>
            <a:r>
              <a:rPr lang="en-US" sz="2400" dirty="0">
                <a:latin typeface="+mj-lt"/>
              </a:rPr>
              <a:t>rooms together or </a:t>
            </a:r>
            <a:r>
              <a:rPr lang="en-US" sz="2400">
                <a:latin typeface="+mj-lt"/>
              </a:rPr>
              <a:t>building a </a:t>
            </a:r>
            <a:r>
              <a:rPr lang="en-US" sz="2400" dirty="0">
                <a:latin typeface="+mj-lt"/>
              </a:rPr>
              <a:t>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cxnSp>
        <p:nvCxnSpPr>
          <p:cNvPr id="15" name="Straight Connector 14">
            <a:extLst>
              <a:ext uri="{FF2B5EF4-FFF2-40B4-BE49-F238E27FC236}">
                <a16:creationId xmlns:a16="http://schemas.microsoft.com/office/drawing/2014/main" id="{BA233771-D367-4641-BFCE-1E9137403F83}"/>
              </a:ext>
            </a:extLst>
          </p:cNvPr>
          <p:cNvCxnSpPr/>
          <p:nvPr/>
        </p:nvCxnSpPr>
        <p:spPr>
          <a:xfrm>
            <a:off x="1417387" y="2258854"/>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0359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1331</Words>
  <Application>Microsoft Office PowerPoint</Application>
  <PresentationFormat>Widescreen</PresentationFormat>
  <Paragraphs>108</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LMRoman10-Regular-Identity-H</vt:lpstr>
      <vt:lpstr>Office Theme</vt:lpstr>
      <vt:lpstr>King County Housing Market Analysis</vt:lpstr>
      <vt:lpstr>Overview</vt:lpstr>
      <vt:lpstr>Business Problem</vt:lpstr>
      <vt:lpstr>Methodology</vt:lpstr>
      <vt:lpstr>Recommendation On</vt:lpstr>
      <vt:lpstr>Condition</vt:lpstr>
      <vt:lpstr>Grade</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2021-05-01T17:44:20Z</dcterms:modified>
</cp:coreProperties>
</file>